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file:///C:\Users\song&#252;l\Desktop\coin_dro-Peter_Ba-7895_hifi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g&#252;l\Desktop\coin_dro-Peter_Ba-7895_hifi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g&#252;l\Desktop\coin_dro-Peter_Ba-7895_hifi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43808" y="908720"/>
            <a:ext cx="2952328" cy="1512168"/>
          </a:xfrm>
        </p:spPr>
        <p:txBody>
          <a:bodyPr>
            <a:noAutofit/>
          </a:bodyPr>
          <a:lstStyle/>
          <a:p>
            <a:r>
              <a:rPr lang="tr-TR" sz="9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1 3</a:t>
            </a:r>
            <a:endParaRPr lang="tr-TR" sz="95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8496944" cy="4608512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</p:txBody>
      </p:sp>
      <p:cxnSp>
        <p:nvCxnSpPr>
          <p:cNvPr id="5" name="4 Düz Ok Bağlayıcısı"/>
          <p:cNvCxnSpPr/>
          <p:nvPr/>
        </p:nvCxnSpPr>
        <p:spPr>
          <a:xfrm flipH="1">
            <a:off x="2987824" y="1628800"/>
            <a:ext cx="115212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5724128" y="1628800"/>
            <a:ext cx="93610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80928"/>
            <a:ext cx="36724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933056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0928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780928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Dikdörtgen"/>
          <p:cNvSpPr/>
          <p:nvPr/>
        </p:nvSpPr>
        <p:spPr>
          <a:xfrm>
            <a:off x="1187624" y="5373216"/>
            <a:ext cx="741682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10+1+1+1=13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619672" y="0"/>
            <a:ext cx="6480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Onlar Birler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008112"/>
          </a:xfrm>
        </p:spPr>
        <p:txBody>
          <a:bodyPr>
            <a:noAutofit/>
          </a:bodyPr>
          <a:lstStyle/>
          <a:p>
            <a:r>
              <a:rPr lang="tr-TR" sz="9500" dirty="0" smtClean="0">
                <a:latin typeface="Comic Sans MS" pitchFamily="66" charset="0"/>
              </a:rPr>
              <a:t>       2 5</a:t>
            </a:r>
            <a:endParaRPr lang="tr-TR" sz="9500" dirty="0"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988840"/>
            <a:ext cx="30243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2267744" y="260648"/>
            <a:ext cx="51125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Onlar </a:t>
            </a:r>
            <a:r>
              <a:rPr lang="tr-TR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Birler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717032"/>
            <a:ext cx="29523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772816"/>
            <a:ext cx="108662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924944"/>
            <a:ext cx="108662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77072"/>
            <a:ext cx="108662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772816"/>
            <a:ext cx="108662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924944"/>
            <a:ext cx="108662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12 Düz Ok Bağlayıcısı"/>
          <p:cNvCxnSpPr>
            <a:endCxn id="5" idx="0"/>
          </p:cNvCxnSpPr>
          <p:nvPr/>
        </p:nvCxnSpPr>
        <p:spPr>
          <a:xfrm flipH="1">
            <a:off x="3203848" y="1268760"/>
            <a:ext cx="64807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5364088" y="980728"/>
            <a:ext cx="7200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Dikdörtgen"/>
          <p:cNvSpPr/>
          <p:nvPr/>
        </p:nvSpPr>
        <p:spPr>
          <a:xfrm>
            <a:off x="1115616" y="5445224"/>
            <a:ext cx="7704856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10+10+1+1+1+1+1=25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1" name="coin_dro-Peter_Ba-7895_hif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2" name="coin_dro-Peter_Ba-7895_hif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5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4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28469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Onlar  Birler</a:t>
            </a:r>
            <a:r>
              <a:rPr lang="tr-TR" sz="5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tr-TR" sz="5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tr-TR" sz="8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36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280831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140968"/>
            <a:ext cx="2808312" cy="123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437112"/>
            <a:ext cx="288032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98884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06896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14908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98884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06896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14908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16 Düz Ok Bağlayıcısı"/>
          <p:cNvCxnSpPr/>
          <p:nvPr/>
        </p:nvCxnSpPr>
        <p:spPr>
          <a:xfrm flipH="1">
            <a:off x="3131840" y="1196752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>
            <a:off x="5436096" y="112474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5364088" y="1268760"/>
            <a:ext cx="79208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Dikdörtgen"/>
          <p:cNvSpPr/>
          <p:nvPr/>
        </p:nvSpPr>
        <p:spPr>
          <a:xfrm>
            <a:off x="251520" y="5949280"/>
            <a:ext cx="8892480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10+10+10+10+1+1+1+1+1+1=36</a:t>
            </a:r>
            <a:endParaRPr lang="tr-TR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" name="coin_dro-Peter_Ba-7895_hif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8" name="coin_dro-Peter_Ba-7895_hif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50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99032"/>
          </a:xfrm>
        </p:spPr>
        <p:txBody>
          <a:bodyPr>
            <a:noAutofit/>
          </a:bodyPr>
          <a:lstStyle/>
          <a:p>
            <a:r>
              <a:rPr lang="tr-TR" sz="8800" dirty="0" smtClean="0"/>
              <a:t>         </a:t>
            </a:r>
            <a:r>
              <a:rPr lang="tr-TR" sz="7500" dirty="0" smtClean="0"/>
              <a:t>52</a:t>
            </a:r>
            <a:endParaRPr lang="tr-TR" sz="7500" dirty="0"/>
          </a:p>
        </p:txBody>
      </p:sp>
      <p:sp>
        <p:nvSpPr>
          <p:cNvPr id="4" name="3 Dikdörtgen"/>
          <p:cNvSpPr/>
          <p:nvPr/>
        </p:nvSpPr>
        <p:spPr>
          <a:xfrm>
            <a:off x="1763688" y="0"/>
            <a:ext cx="51125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Onlar </a:t>
            </a:r>
            <a:r>
              <a:rPr lang="tr-TR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Birler</a:t>
            </a:r>
            <a:endParaRPr lang="tr-TR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201622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36912"/>
            <a:ext cx="216023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208823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869160"/>
            <a:ext cx="208823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412776"/>
            <a:ext cx="1728191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Düz Ok Bağlayıcısı"/>
          <p:cNvCxnSpPr/>
          <p:nvPr/>
        </p:nvCxnSpPr>
        <p:spPr>
          <a:xfrm flipH="1">
            <a:off x="2915816" y="836712"/>
            <a:ext cx="9361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5004048" y="836712"/>
            <a:ext cx="7200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62880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708920"/>
            <a:ext cx="1014185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Dikdörtgen"/>
          <p:cNvSpPr/>
          <p:nvPr/>
        </p:nvSpPr>
        <p:spPr>
          <a:xfrm>
            <a:off x="1115616" y="6021288"/>
            <a:ext cx="7141699" cy="7848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45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10+10+10+10+10+1+1=52</a:t>
            </a:r>
            <a:endParaRPr lang="tr-TR" sz="45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" name="coin_dro-Peter_Ba-7895_hif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72</TotalTime>
  <Words>20</Words>
  <Application>Microsoft Office PowerPoint</Application>
  <PresentationFormat>Ekran Gösterisi (4:3)</PresentationFormat>
  <Paragraphs>15</Paragraphs>
  <Slides>4</Slides>
  <Notes>0</Notes>
  <HiddenSlides>0</HiddenSlides>
  <MMClips>6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Canlı</vt:lpstr>
      <vt:lpstr> 1 3</vt:lpstr>
      <vt:lpstr>       2 5</vt:lpstr>
      <vt:lpstr>Onlar  Birler 36 </vt:lpstr>
      <vt:lpstr>        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</dc:title>
  <dc:creator>songül ....</dc:creator>
  <cp:lastModifiedBy>songül ....</cp:lastModifiedBy>
  <cp:revision>11</cp:revision>
  <dcterms:modified xsi:type="dcterms:W3CDTF">2014-10-01T08:24:26Z</dcterms:modified>
</cp:coreProperties>
</file>